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9" roundtripDataSignature="AMtx7mjJ7HhZy6FYTMKex+9qBWch8xGZ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BC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34"/>
    <p:restoredTop sz="79399"/>
  </p:normalViewPr>
  <p:slideViewPr>
    <p:cSldViewPr snapToGrid="0">
      <p:cViewPr varScale="1">
        <p:scale>
          <a:sx n="44" d="100"/>
          <a:sy n="44" d="100"/>
        </p:scale>
        <p:origin x="1406" y="58"/>
      </p:cViewPr>
      <p:guideLst>
        <p:guide orient="horz" pos="2160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69" Type="http://customschemas.google.com/relationships/presentationmetadata" Target="metadata"/><Relationship Id="rId8" Type="http://schemas.openxmlformats.org/officeDocument/2006/relationships/slide" Target="slides/slide7.xml"/><Relationship Id="rId7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1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8726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4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4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graafinen suunnittelu, Grafiikka, Fontti&#10;&#10;Tekoälyllä luotu sisältö voi olla virheellistä.">
            <a:extLst>
              <a:ext uri="{FF2B5EF4-FFF2-40B4-BE49-F238E27FC236}">
                <a16:creationId xmlns:a16="http://schemas.microsoft.com/office/drawing/2014/main" id="{13CD32CA-7295-27BA-FA9B-8807117D1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FBBE1-879D-BF91-7C34-B8DDEC7BC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animaatio, avaruus, Grafiikka, planeetta&#10;&#10;Tekoälyllä luotu sisältö voi olla virheellistä.">
            <a:extLst>
              <a:ext uri="{FF2B5EF4-FFF2-40B4-BE49-F238E27FC236}">
                <a16:creationId xmlns:a16="http://schemas.microsoft.com/office/drawing/2014/main" id="{CF26FD67-C3C4-C79E-63D5-9B8097ED9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22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4FF24-4560-1029-87B1-DFDA4B907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kuvakaappaus, graafinen suunnittelu, clipart&#10;&#10;Tekoälyllä luotu sisältö voi olla virheellistä.">
            <a:extLst>
              <a:ext uri="{FF2B5EF4-FFF2-40B4-BE49-F238E27FC236}">
                <a16:creationId xmlns:a16="http://schemas.microsoft.com/office/drawing/2014/main" id="{D3D57620-D540-AF4C-20B7-B7E6C2537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7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232F9-69A2-2F7F-EBC6-9DAA399DD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kuvakaappaus, graafinen suunnittelu, clipart&#10;&#10;Tekoälyllä luotu sisältö voi olla virheellistä.">
            <a:extLst>
              <a:ext uri="{FF2B5EF4-FFF2-40B4-BE49-F238E27FC236}">
                <a16:creationId xmlns:a16="http://schemas.microsoft.com/office/drawing/2014/main" id="{B120EB04-E333-40E6-6490-F14922ECD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93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B565C-559E-DFFD-55BD-FAAA177AA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Grafiikka, graafinen suunnittelu&#10;&#10;Tekoälyllä luotu sisältö voi olla virheellistä.">
            <a:extLst>
              <a:ext uri="{FF2B5EF4-FFF2-40B4-BE49-F238E27FC236}">
                <a16:creationId xmlns:a16="http://schemas.microsoft.com/office/drawing/2014/main" id="{7FE90131-62F7-2734-BA88-23E09F2DE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42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BC770-208F-DC3B-ABB1-8E13D962A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graafinen suunnittelu, Lapsitaide, kuvitus&#10;&#10;Tekoälyllä luotu sisältö voi olla virheellistä.">
            <a:extLst>
              <a:ext uri="{FF2B5EF4-FFF2-40B4-BE49-F238E27FC236}">
                <a16:creationId xmlns:a16="http://schemas.microsoft.com/office/drawing/2014/main" id="{3D15B125-2A3F-3175-D695-D9A7BA7EA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24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0DED4-BE4E-F3B3-20BE-B42A07EC4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kuvitus, animaatio, graafinen suunnittelu&#10;&#10;Tekoälyllä luotu sisältö voi olla virheellistä.">
            <a:extLst>
              <a:ext uri="{FF2B5EF4-FFF2-40B4-BE49-F238E27FC236}">
                <a16:creationId xmlns:a16="http://schemas.microsoft.com/office/drawing/2014/main" id="{0E200536-3BB0-24E0-33AB-ED2B7156E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88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6CD14-C3B1-B30B-AA95-15808DFCA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Animoidut lastenohjelmat, animaatio, Animaatio&#10;&#10;Tekoälyllä luotu sisältö voi olla virheellistä.">
            <a:extLst>
              <a:ext uri="{FF2B5EF4-FFF2-40B4-BE49-F238E27FC236}">
                <a16:creationId xmlns:a16="http://schemas.microsoft.com/office/drawing/2014/main" id="{FF075ED2-501C-FA7E-559A-14C12FEAE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83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E2C22-BC14-1BCA-2F8C-9C845C8F5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graafinen suunnittelu, clipart, Animoidut lastenohjelmat&#10;&#10;Tekoälyllä luotu sisältö voi olla virheellistä.">
            <a:extLst>
              <a:ext uri="{FF2B5EF4-FFF2-40B4-BE49-F238E27FC236}">
                <a16:creationId xmlns:a16="http://schemas.microsoft.com/office/drawing/2014/main" id="{98BACAD5-4306-5267-54D1-AF4F27D8C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29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58B1C-AF48-9318-1FC4-748614750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, animaatio, clipart, graafinen suunnittelu&#10;&#10;Tekoälyllä luotu sisältö voi olla virheellistä.">
            <a:extLst>
              <a:ext uri="{FF2B5EF4-FFF2-40B4-BE49-F238E27FC236}">
                <a16:creationId xmlns:a16="http://schemas.microsoft.com/office/drawing/2014/main" id="{E53C0B5D-9E82-0161-DD40-AC3D76314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86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3D95F-0E75-8603-DB7A-CF0A1541F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Grafiikka, graafinen suunnittelu&#10;&#10;Tekoälyllä luotu sisältö voi olla virheellistä.">
            <a:extLst>
              <a:ext uri="{FF2B5EF4-FFF2-40B4-BE49-F238E27FC236}">
                <a16:creationId xmlns:a16="http://schemas.microsoft.com/office/drawing/2014/main" id="{D4341A09-D8A5-1429-EE23-08CC84EB0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56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Fontti, graafinen suunnittelu, kartta&#10;&#10;Tekoälyllä luotu sisältö voi olla virheellistä.">
            <a:extLst>
              <a:ext uri="{FF2B5EF4-FFF2-40B4-BE49-F238E27FC236}">
                <a16:creationId xmlns:a16="http://schemas.microsoft.com/office/drawing/2014/main" id="{866852EF-EFE2-A856-1253-A787B2BF3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77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56C34-4388-483D-CA6C-7D3F335EF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Fontti, kuvakaappaus, graafinen suunnittelu&#10;&#10;Tekoälyllä luotu sisältö voi olla virheellistä.">
            <a:extLst>
              <a:ext uri="{FF2B5EF4-FFF2-40B4-BE49-F238E27FC236}">
                <a16:creationId xmlns:a16="http://schemas.microsoft.com/office/drawing/2014/main" id="{37482EF9-F427-37C3-5816-2E08631F4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74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FF465-F783-B12C-CBFB-21F43BA4E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Fontti, kuvakaappaus, graafinen suunnittelu&#10;&#10;Tekoälyllä luotu sisältö voi olla virheellistä.">
            <a:extLst>
              <a:ext uri="{FF2B5EF4-FFF2-40B4-BE49-F238E27FC236}">
                <a16:creationId xmlns:a16="http://schemas.microsoft.com/office/drawing/2014/main" id="{02B2A25E-33AB-9304-2794-C36F465EA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35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F4CF2-41D3-6077-A4B8-32C19009A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Fontti, kuvakaappaus, graafinen suunnittelu&#10;&#10;Tekoälyllä luotu sisältö voi olla virheellistä.">
            <a:extLst>
              <a:ext uri="{FF2B5EF4-FFF2-40B4-BE49-F238E27FC236}">
                <a16:creationId xmlns:a16="http://schemas.microsoft.com/office/drawing/2014/main" id="{3C7D5509-3F2D-FD68-ABD4-019A2E918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22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A63DC-D6FA-FD07-EC78-17D43FA35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kartta, animaatio&#10;&#10;Tekoälyllä luotu sisältö voi olla virheellistä.">
            <a:extLst>
              <a:ext uri="{FF2B5EF4-FFF2-40B4-BE49-F238E27FC236}">
                <a16:creationId xmlns:a16="http://schemas.microsoft.com/office/drawing/2014/main" id="{9FDFAEC6-4C6D-31EF-CC7A-1E3B136F6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79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69F21-23A8-AAD9-45AA-85692A1D1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animaatio, kuvakaappaus, muotoilu&#10;&#10;Tekoälyllä luotu sisältö voi olla virheellistä.">
            <a:extLst>
              <a:ext uri="{FF2B5EF4-FFF2-40B4-BE49-F238E27FC236}">
                <a16:creationId xmlns:a16="http://schemas.microsoft.com/office/drawing/2014/main" id="{FFE3F6F7-9E98-B2D7-DD4F-C4A60C776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37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46EEC-C22B-7223-A5BF-42AC7BCEF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animaatio, graafinen suunnittelu, kuvitus&#10;&#10;Tekoälyllä luotu sisältö voi olla virheellistä.">
            <a:extLst>
              <a:ext uri="{FF2B5EF4-FFF2-40B4-BE49-F238E27FC236}">
                <a16:creationId xmlns:a16="http://schemas.microsoft.com/office/drawing/2014/main" id="{793D82E5-4D4C-8239-9ACC-CC0CD6A1F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703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8FA02-B2FA-E4A2-617F-10D714800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clipart, graafinen suunnittelu, Grafiikka&#10;&#10;Tekoälyllä luotu sisältö voi olla virheellistä.">
            <a:extLst>
              <a:ext uri="{FF2B5EF4-FFF2-40B4-BE49-F238E27FC236}">
                <a16:creationId xmlns:a16="http://schemas.microsoft.com/office/drawing/2014/main" id="{0D6EC9EC-F738-7693-9E1E-F67B534EE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25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D47A9-FB6F-6A0A-886E-848BE38FC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, clipart, graafinen suunnittelu, Grafiikka&#10;&#10;Tekoälyllä luotu sisältö voi olla virheellistä.">
            <a:extLst>
              <a:ext uri="{FF2B5EF4-FFF2-40B4-BE49-F238E27FC236}">
                <a16:creationId xmlns:a16="http://schemas.microsoft.com/office/drawing/2014/main" id="{C6D1BF7F-9072-3595-7831-227BAA957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480" y="0"/>
            <a:ext cx="18336958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93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graafinen suunnittelu, Grafiikka, Fontti&#10;&#10;Tekoälyllä luotu sisältö voi olla virheellistä.">
            <a:extLst>
              <a:ext uri="{FF2B5EF4-FFF2-40B4-BE49-F238E27FC236}">
                <a16:creationId xmlns:a16="http://schemas.microsoft.com/office/drawing/2014/main" id="{FF459A71-01F1-104B-64A2-13E74D1F2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0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DF04C-11D6-519A-FDC1-6235F5CE5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Fontti, kuvakaappaus, graafinen suunnittelu&#10;&#10;Tekoälyllä luotu sisältö voi olla virheellistä.">
            <a:extLst>
              <a:ext uri="{FF2B5EF4-FFF2-40B4-BE49-F238E27FC236}">
                <a16:creationId xmlns:a16="http://schemas.microsoft.com/office/drawing/2014/main" id="{1699F362-AF54-7AB2-5A3F-984703C37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05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B7362-625E-C72A-6154-FCD352E85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Fontti, kuvakaappaus, graafinen suunnittelu&#10;&#10;Tekoälyllä luotu sisältö voi olla virheellistä.">
            <a:extLst>
              <a:ext uri="{FF2B5EF4-FFF2-40B4-BE49-F238E27FC236}">
                <a16:creationId xmlns:a16="http://schemas.microsoft.com/office/drawing/2014/main" id="{754CD00A-6AFD-473F-FB78-99D0FC8C8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3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C4909-E7C6-8252-9A53-D006C341B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graafinen suunnittelu, Fontti, Grafiikka&#10;&#10;Tekoälyllä luotu sisältö voi olla virheellistä.">
            <a:extLst>
              <a:ext uri="{FF2B5EF4-FFF2-40B4-BE49-F238E27FC236}">
                <a16:creationId xmlns:a16="http://schemas.microsoft.com/office/drawing/2014/main" id="{8B703DF7-2B57-235C-547A-246915440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1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747A7-AC82-E48F-035E-B87CAE616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Grafiikka, graafinen suunnittelu, Fontti&#10;&#10;Tekoälyllä luotu sisältö voi olla virheellistä.">
            <a:extLst>
              <a:ext uri="{FF2B5EF4-FFF2-40B4-BE49-F238E27FC236}">
                <a16:creationId xmlns:a16="http://schemas.microsoft.com/office/drawing/2014/main" id="{A59B4F26-5336-7CE1-DC99-BB298843D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71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5CE31-E93D-474B-B756-AB5250275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animaatio, graafinen suunnittelu, clipart&#10;&#10;Tekoälyllä luotu sisältö voi olla virheellistä.">
            <a:extLst>
              <a:ext uri="{FF2B5EF4-FFF2-40B4-BE49-F238E27FC236}">
                <a16:creationId xmlns:a16="http://schemas.microsoft.com/office/drawing/2014/main" id="{B4754CA2-4D0E-3F64-F316-3B7BE62F6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83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CDD2C-CB9B-2693-519B-5AB262FD9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animaatio, ympyrä, graafinen suunnittelu&#10;&#10;Tekoälyllä luotu sisältö voi olla virheellistä.">
            <a:extLst>
              <a:ext uri="{FF2B5EF4-FFF2-40B4-BE49-F238E27FC236}">
                <a16:creationId xmlns:a16="http://schemas.microsoft.com/office/drawing/2014/main" id="{17501842-A4F8-590E-799C-A6DCCB990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29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</Words>
  <Application>Microsoft Office PowerPoint</Application>
  <PresentationFormat>Mukautettu</PresentationFormat>
  <Paragraphs>3</Paragraphs>
  <Slides>27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27</vt:i4>
      </vt:variant>
    </vt:vector>
  </HeadingPairs>
  <TitlesOfParts>
    <vt:vector size="30" baseType="lpstr">
      <vt:lpstr>Calibri</vt:lpstr>
      <vt:lpstr>Arial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Lehtomäki Sonja (ELY)</dc:creator>
  <cp:lastModifiedBy>Lehtomäki Sonja (EVK)</cp:lastModifiedBy>
  <cp:revision>7</cp:revision>
  <dcterms:created xsi:type="dcterms:W3CDTF">2006-08-16T00:00:00Z</dcterms:created>
  <dcterms:modified xsi:type="dcterms:W3CDTF">2026-01-23T11:07:12Z</dcterms:modified>
</cp:coreProperties>
</file>